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7"/>
  </p:notesMasterIdLst>
  <p:sldIdLst>
    <p:sldId id="256" r:id="rId2"/>
    <p:sldId id="257" r:id="rId3"/>
    <p:sldId id="295" r:id="rId4"/>
    <p:sldId id="296" r:id="rId5"/>
    <p:sldId id="259" r:id="rId6"/>
  </p:sldIdLst>
  <p:sldSz cx="9144000" cy="5143500" type="screen16x9"/>
  <p:notesSz cx="6858000" cy="9144000"/>
  <p:embeddedFontLst>
    <p:embeddedFont>
      <p:font typeface="Raleway" pitchFamily="2" charset="0"/>
      <p:regular r:id="rId8"/>
    </p:embeddedFont>
    <p:embeddedFont>
      <p:font typeface="UD デジタル 教科書体 NK-B" panose="02020700000000000000" pitchFamily="18" charset="-128"/>
      <p:bold r:id="rId9"/>
    </p:embeddedFont>
    <p:embeddedFont>
      <p:font typeface="Lato" panose="020F0502020204030203" pitchFamily="34" charset="0"/>
      <p:regular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85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8665B7-6574-423E-A4B5-A6C020D860FF}">
  <a:tblStyle styleId="{C98665B7-6574-423E-A4B5-A6C020D860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1A8698C-63BC-4B6A-AE92-7E62379B444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4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9300866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2697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74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8731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9129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1989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938246" y="2533163"/>
            <a:ext cx="7218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659861" y="2533163"/>
            <a:ext cx="7218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" y="2533163"/>
            <a:ext cx="7218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1425" y="2533163"/>
            <a:ext cx="52167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4000" cy="399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047704" y="3992850"/>
            <a:ext cx="3047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6096271" y="3992850"/>
            <a:ext cx="3047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" y="3992850"/>
            <a:ext cx="3047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93625" y="1200150"/>
            <a:ext cx="3136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4219456" y="1200150"/>
            <a:ext cx="3136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meiji.com/sustainability/cocoa/mcs/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xfrm>
            <a:off x="610325" y="2678963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P</a:t>
            </a:r>
            <a:r>
              <a:rPr lang="en" sz="3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o</a:t>
            </a:r>
            <a:r>
              <a:rPr lang="en" sz="3200" dirty="0" smtClean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rtfolio</a:t>
            </a:r>
            <a:br>
              <a:rPr lang="en" sz="3200" dirty="0" smtClean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</a:br>
            <a:r>
              <a:rPr lang="en" sz="3200" dirty="0" smtClean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by Shinji Edou</a:t>
            </a:r>
            <a:endParaRPr sz="32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-1" y="301966"/>
            <a:ext cx="9143999" cy="5845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2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about me</a:t>
            </a:r>
            <a:endParaRPr dirty="0">
              <a:solidFill>
                <a:schemeClr val="bg2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aphicFrame>
        <p:nvGraphicFramePr>
          <p:cNvPr id="2" name="表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845940"/>
              </p:ext>
            </p:extLst>
          </p:nvPr>
        </p:nvGraphicFramePr>
        <p:xfrm>
          <a:off x="2101024" y="1039409"/>
          <a:ext cx="4690662" cy="3145986"/>
        </p:xfrm>
        <a:graphic>
          <a:graphicData uri="http://schemas.openxmlformats.org/drawingml/2006/table">
            <a:tbl>
              <a:tblPr>
                <a:noFill/>
                <a:tableStyleId>{C98665B7-6574-423E-A4B5-A6C020D860FF}</a:tableStyleId>
              </a:tblPr>
              <a:tblGrid>
                <a:gridCol w="4690662"/>
              </a:tblGrid>
              <a:tr h="53747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100" baseline="0" dirty="0" smtClean="0">
                          <a:solidFill>
                            <a:schemeClr val="dk2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名前</a:t>
                      </a:r>
                      <a:r>
                        <a:rPr lang="en-US" altLang="ja-JP" sz="1100" baseline="0" dirty="0" smtClean="0">
                          <a:solidFill>
                            <a:schemeClr val="dk2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 </a:t>
                      </a:r>
                      <a:endParaRPr sz="1100" dirty="0">
                        <a:solidFill>
                          <a:schemeClr val="dk2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8695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100" dirty="0" smtClean="0">
                          <a:solidFill>
                            <a:srgbClr val="2185C5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スキル</a:t>
                      </a:r>
                      <a:endParaRPr sz="1100" dirty="0">
                        <a:solidFill>
                          <a:srgbClr val="2185C5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8695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100" dirty="0" smtClean="0">
                          <a:solidFill>
                            <a:schemeClr val="dk2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趣味</a:t>
                      </a:r>
                      <a:endParaRPr sz="1100" dirty="0">
                        <a:solidFill>
                          <a:schemeClr val="dk2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86950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100" dirty="0" smtClean="0">
                          <a:solidFill>
                            <a:schemeClr val="dk2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私の強み</a:t>
                      </a:r>
                      <a:endParaRPr lang="ja-JP" altLang="en-US" sz="1100" dirty="0">
                        <a:solidFill>
                          <a:schemeClr val="dk2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" name="テキスト ボックス 2"/>
          <p:cNvSpPr txBox="1"/>
          <p:nvPr/>
        </p:nvSpPr>
        <p:spPr>
          <a:xfrm>
            <a:off x="4746504" y="1186625"/>
            <a:ext cx="20451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江道 新史（エドウ シンジ）</a:t>
            </a:r>
            <a:endParaRPr kumimoji="1" lang="ja-JP" altLang="en-US" sz="1200" dirty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322551" y="1801561"/>
            <a:ext cx="34691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HTML5/CSS3/JavaScript/jQuery</a:t>
            </a:r>
          </a:p>
          <a:p>
            <a:r>
              <a:rPr kumimoji="1" lang="en-US" altLang="ja-JP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Node.js/Electron/Photoshop/Illustrator</a:t>
            </a:r>
            <a:endParaRPr kumimoji="1" lang="ja-JP" altLang="en-US" sz="1200" dirty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3322550" y="3427382"/>
            <a:ext cx="3469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業務改善が得意、かつ大好きです。</a:t>
            </a:r>
            <a:endParaRPr kumimoji="1" lang="en-US" altLang="ja-JP" sz="1200" dirty="0" smtClean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r>
              <a:rPr kumimoji="1" lang="ja-JP" altLang="en-US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チームメンバーの「ここが効率化できれば」というのを聞き、効率化ツールを作成するのが得意です。</a:t>
            </a:r>
            <a:endParaRPr kumimoji="1" lang="en-US" altLang="ja-JP" sz="1200" dirty="0" smtClean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571997" y="2731573"/>
            <a:ext cx="22196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料理、ランニング、水泳、居合道</a:t>
            </a:r>
            <a:endParaRPr kumimoji="1" lang="ja-JP" altLang="en-US" sz="1200" dirty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607272" y="202967"/>
            <a:ext cx="2526816" cy="5845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bg2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works</a:t>
            </a:r>
            <a:endParaRPr dirty="0">
              <a:solidFill>
                <a:schemeClr val="bg2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aphicFrame>
        <p:nvGraphicFramePr>
          <p:cNvPr id="2" name="表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3827533"/>
              </p:ext>
            </p:extLst>
          </p:nvPr>
        </p:nvGraphicFramePr>
        <p:xfrm>
          <a:off x="404847" y="795105"/>
          <a:ext cx="2931666" cy="4047022"/>
        </p:xfrm>
        <a:graphic>
          <a:graphicData uri="http://schemas.openxmlformats.org/drawingml/2006/table">
            <a:tbl>
              <a:tblPr>
                <a:noFill/>
                <a:tableStyleId>{C98665B7-6574-423E-A4B5-A6C020D860FF}</a:tableStyleId>
              </a:tblPr>
              <a:tblGrid>
                <a:gridCol w="2931666"/>
              </a:tblGrid>
              <a:tr h="49336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100" baseline="0" dirty="0" smtClean="0">
                          <a:solidFill>
                            <a:schemeClr val="dk2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種類</a:t>
                      </a:r>
                      <a:r>
                        <a:rPr lang="en-US" altLang="ja-JP" sz="1100" baseline="0" dirty="0" smtClean="0">
                          <a:solidFill>
                            <a:schemeClr val="dk2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 </a:t>
                      </a:r>
                      <a:endParaRPr sz="1100" dirty="0">
                        <a:solidFill>
                          <a:schemeClr val="dk2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2840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100" dirty="0" smtClean="0">
                          <a:solidFill>
                            <a:srgbClr val="2185C5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制作期間</a:t>
                      </a:r>
                      <a:endParaRPr sz="1100" dirty="0">
                        <a:solidFill>
                          <a:srgbClr val="2185C5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2224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100" dirty="0" smtClean="0">
                          <a:solidFill>
                            <a:srgbClr val="2185C5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使用したもの</a:t>
                      </a:r>
                      <a:endParaRPr sz="1100" dirty="0">
                        <a:solidFill>
                          <a:srgbClr val="2185C5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60301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100" dirty="0" smtClean="0">
                          <a:solidFill>
                            <a:srgbClr val="2185C5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詳細</a:t>
                      </a:r>
                      <a:endParaRPr sz="1100" dirty="0">
                        <a:solidFill>
                          <a:srgbClr val="2185C5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" name="テキスト ボックス 2"/>
          <p:cNvSpPr txBox="1"/>
          <p:nvPr/>
        </p:nvSpPr>
        <p:spPr>
          <a:xfrm>
            <a:off x="2045185" y="926267"/>
            <a:ext cx="12913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業務改善ツール</a:t>
            </a:r>
            <a:endParaRPr kumimoji="1" lang="ja-JP" altLang="en-US" sz="1200" dirty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193604" y="2487636"/>
            <a:ext cx="214290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社内でのオンラインサービスの使用禁止に際し、</a:t>
            </a:r>
            <a:r>
              <a:rPr kumimoji="1" lang="en-US" altLang="ja-JP" sz="1100" dirty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kumimoji="1" lang="en-US" altLang="ja-JP" sz="1100" dirty="0" err="1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UnCSS</a:t>
            </a:r>
            <a:r>
              <a:rPr kumimoji="1" lang="en-US" altLang="ja-JP" sz="1100" dirty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Online</a:t>
            </a:r>
            <a:r>
              <a:rPr kumimoji="1" lang="ja-JP" altLang="en-US" sz="1100" dirty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と</a:t>
            </a:r>
            <a:r>
              <a:rPr kumimoji="1" lang="ja-JP" altLang="en-US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いう、</a:t>
            </a:r>
            <a:r>
              <a:rPr kumimoji="1" lang="en-US" altLang="ja-JP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kumimoji="1" lang="ja-JP" altLang="en-US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上から未使用の</a:t>
            </a:r>
            <a:r>
              <a:rPr kumimoji="1" lang="en-US" altLang="ja-JP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kumimoji="1" lang="ja-JP" altLang="en-US" sz="1100" dirty="0" err="1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を削</a:t>
            </a:r>
            <a:r>
              <a:rPr kumimoji="1" lang="ja-JP" altLang="en-US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除してくれるサービスの代替として作成した、オフラインで使用可能なツールです。</a:t>
            </a:r>
            <a:endParaRPr kumimoji="1" lang="en-US" altLang="ja-JP" sz="1100" dirty="0" smtClean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endParaRPr kumimoji="1" lang="en-US" altLang="ja-JP" sz="1100" dirty="0" smtClean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r>
              <a:rPr kumimoji="1" lang="ja-JP" altLang="en-US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グローバルモジュールから</a:t>
            </a:r>
            <a:r>
              <a:rPr kumimoji="1" lang="en-US" altLang="ja-JP" sz="1100" dirty="0" err="1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UnCSS</a:t>
            </a:r>
            <a:r>
              <a:rPr kumimoji="1" lang="ja-JP" altLang="en-US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を呼び出し、適応させたいファイルに対し処理を行うと同時に、処理前のバックアップファイルを作成してくれる仕様です。</a:t>
            </a:r>
            <a:endParaRPr kumimoji="1" lang="en-US" altLang="ja-JP" sz="1100" dirty="0" smtClean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755322" y="133146"/>
            <a:ext cx="4495219" cy="4708981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var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uncss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 require('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uncss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');</a:t>
            </a:r>
          </a:p>
          <a:p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var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fs = require('fs');</a:t>
            </a:r>
          </a:p>
          <a:p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var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dir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 __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dirname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; //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メインフォルダの位置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階層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)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取得用</a:t>
            </a:r>
          </a:p>
          <a:p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var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fileNameList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fs.readdirSync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dir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); //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メインフォルダの位置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階層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)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取得用</a:t>
            </a:r>
          </a:p>
          <a:p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var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targetHtmlFile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fileNameList.filter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RegExp.prototype.test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, /.*\.html$/); //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メインフォルダ内に存在する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ファイルを抽出</a:t>
            </a:r>
          </a:p>
          <a:p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var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targetCssFile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fileNameList.filter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RegExp.prototype.test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, /.*\.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$/); //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メインフォルダ内に存在する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ファイルを抽出</a:t>
            </a:r>
          </a:p>
          <a:p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var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targetHtmlFile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[0].replace('.html', ''); //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ファイル名の一致確認用</a:t>
            </a:r>
          </a:p>
          <a:p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var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targetCssFile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[0].replace('.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', ''); //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ファイル名の一致確認用</a:t>
            </a:r>
          </a:p>
          <a:p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/>
            </a:r>
            <a:b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</a:b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function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getCurrentTime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(){ //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現在時刻の取得</a:t>
            </a:r>
          </a:p>
          <a:p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const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date = new Date();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const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Y =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date.getFullYear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const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M = ("00" + 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date.getMonth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()+1)).slice(-2);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const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D = ("00" +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date.getDate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()).slice(-2);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const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h = ("00" +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date.getHours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()).slice(-2);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const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m = ("00" +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date.getMinutes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()).slice(-2);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const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s = ("00" +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date.getSeconds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()).slice(-2);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return Y + '_' + M + D + '_' + h + 'h-' + m + 'm-' + s + 's_';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}</a:t>
            </a:r>
          </a:p>
          <a:p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currentTime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getCurrentTime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/>
            </a:r>
            <a:b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</a:b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if(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targetHtmlFile.length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== 1 &amp;&amp;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targetCssFile.length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== 1 &amp;&amp;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==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){ //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html,css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ファイルがそれぞれ単独か、かつファイル名が同じものであるか判定</a:t>
            </a:r>
          </a:p>
          <a:p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targetCssFile.forEach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=&gt; {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fs.copyFile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, 'log/' +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currentTime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+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, (err) =&gt; { //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ファイルバックアップ取得用</a:t>
            </a:r>
          </a:p>
          <a:p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if (err) {console.log(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err.stack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);}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else {console.log('CSS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 バックアップ取得成功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');}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});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fs.rename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, 'temp/Before.css', (err) =&gt; { //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ファイル移動用 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※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メインフォルダを空にする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js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ファイルのみ残す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)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目的の処理</a:t>
            </a:r>
          </a:p>
          <a:p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if (err) throw err;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});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});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/>
            </a:r>
            <a:b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</a:b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var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files = ['*.html'],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options = {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    banner       : false, //true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の場合、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最上部に出力に関する履歴が表示される</a:t>
            </a:r>
          </a:p>
          <a:p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    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stylesheets  : ['temp/Before.css'],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    report       : false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};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uncss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(files, options, function (err, output) { //html</a:t>
            </a:r>
            <a:r>
              <a:rPr lang="ja-JP" altLang="en-US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、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ファイルを比較して未使用のクラスを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上から削除し、処理済みの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を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dist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へ書き出す処理</a:t>
            </a:r>
          </a:p>
          <a:p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fs.writeFile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('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dist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/' +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, output, (err, data) =&gt; {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if(err) console.log(err);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else console.log('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書き出し完了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');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});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/>
            </a:r>
            <a:b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</a:b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// 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以下、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ファイルバックアップ取得用</a:t>
            </a:r>
          </a:p>
          <a:p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htmlFile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cssFileName.replace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('.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', '.html');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fs.rename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htmlFile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, 'log/' +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currentTime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+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htmlFile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, (err) =&gt; {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if (err) throw err;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  else {console.log('HTML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 バックアップ取得成功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');}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  });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});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} else if((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targetHtmlFile.length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== 1 &amp;&amp;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targetCssFile.length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== 1) == false) {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console.log("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メインフォルダに存在する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または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ファイルが単独ではありません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");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} else if((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 == 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cssFileName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) == false) {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  console.log("html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ファイルと</a:t>
            </a:r>
            <a:r>
              <a:rPr lang="en-US" altLang="ja-JP" sz="500" dirty="0" err="1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css</a:t>
            </a:r>
            <a:r>
              <a:rPr lang="ja-JP" altLang="en-US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ファイルの名前が一致しておりません</a:t>
            </a:r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");</a:t>
            </a:r>
          </a:p>
          <a:p>
            <a:r>
              <a:rPr lang="en-US" altLang="ja-JP" sz="500" dirty="0">
                <a:solidFill>
                  <a:schemeClr val="bg1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}</a:t>
            </a:r>
          </a:p>
          <a:p>
            <a:endParaRPr kumimoji="1" lang="ja-JP" altLang="en-US" sz="500" dirty="0">
              <a:solidFill>
                <a:schemeClr val="bg1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045185" y="1755807"/>
            <a:ext cx="1291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JavaScript</a:t>
            </a:r>
          </a:p>
          <a:p>
            <a:pPr algn="r"/>
            <a:r>
              <a:rPr kumimoji="1" lang="en-US" altLang="ja-JP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Node.js</a:t>
            </a:r>
            <a:endParaRPr kumimoji="1" lang="ja-JP" altLang="en-US" sz="1200" dirty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2045184" y="1364371"/>
            <a:ext cx="12913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1200" dirty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8</a:t>
            </a:r>
            <a:r>
              <a:rPr kumimoji="1" lang="en-US" altLang="ja-JP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</a:t>
            </a:r>
            <a:endParaRPr kumimoji="1" lang="ja-JP" altLang="en-US" sz="1200" dirty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201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853324" y="201234"/>
            <a:ext cx="2034712" cy="5845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bg2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works</a:t>
            </a:r>
            <a:endParaRPr dirty="0">
              <a:solidFill>
                <a:schemeClr val="bg2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aphicFrame>
        <p:nvGraphicFramePr>
          <p:cNvPr id="2" name="表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3241700"/>
              </p:ext>
            </p:extLst>
          </p:nvPr>
        </p:nvGraphicFramePr>
        <p:xfrm>
          <a:off x="404847" y="795105"/>
          <a:ext cx="2931666" cy="3951399"/>
        </p:xfrm>
        <a:graphic>
          <a:graphicData uri="http://schemas.openxmlformats.org/drawingml/2006/table">
            <a:tbl>
              <a:tblPr>
                <a:noFill/>
                <a:tableStyleId>{C98665B7-6574-423E-A4B5-A6C020D860FF}</a:tableStyleId>
              </a:tblPr>
              <a:tblGrid>
                <a:gridCol w="2931666"/>
              </a:tblGrid>
              <a:tr h="48924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100" baseline="0" dirty="0" smtClean="0">
                          <a:solidFill>
                            <a:schemeClr val="dk2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種類</a:t>
                      </a:r>
                      <a:r>
                        <a:rPr lang="en-US" altLang="ja-JP" sz="1100" baseline="0" dirty="0" smtClean="0">
                          <a:solidFill>
                            <a:schemeClr val="dk2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 </a:t>
                      </a:r>
                      <a:endParaRPr sz="1100" dirty="0">
                        <a:solidFill>
                          <a:schemeClr val="dk2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3277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100" dirty="0" smtClean="0">
                          <a:solidFill>
                            <a:srgbClr val="2185C5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制作期間</a:t>
                      </a:r>
                      <a:endParaRPr sz="1100" dirty="0">
                        <a:solidFill>
                          <a:srgbClr val="2185C5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235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ja-JP" altLang="en-US" sz="1100" dirty="0" smtClean="0">
                          <a:solidFill>
                            <a:srgbClr val="2185C5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使用したもの</a:t>
                      </a: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9559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ja-JP" sz="1100" dirty="0" smtClean="0">
                          <a:solidFill>
                            <a:srgbClr val="2185C5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URL</a:t>
                      </a:r>
                      <a:endParaRPr sz="1100" dirty="0">
                        <a:solidFill>
                          <a:srgbClr val="2185C5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01028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-JP" altLang="en-US" sz="1100" dirty="0" smtClean="0">
                          <a:solidFill>
                            <a:srgbClr val="2185C5"/>
                          </a:solidFill>
                          <a:latin typeface="UD デジタル 教科書体 NK-B" panose="02020700000000000000" pitchFamily="18" charset="-128"/>
                          <a:ea typeface="UD デジタル 教科書体 NK-B" panose="02020700000000000000" pitchFamily="18" charset="-128"/>
                          <a:cs typeface="Raleway"/>
                          <a:sym typeface="Raleway"/>
                        </a:rPr>
                        <a:t>詳細</a:t>
                      </a:r>
                      <a:endParaRPr sz="1100" dirty="0">
                        <a:solidFill>
                          <a:srgbClr val="2185C5"/>
                        </a:solidFill>
                        <a:latin typeface="UD デジタル 教科書体 NK-B" panose="02020700000000000000" pitchFamily="18" charset="-128"/>
                        <a:ea typeface="UD デジタル 教科書体 NK-B" panose="02020700000000000000" pitchFamily="18" charset="-128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" name="テキスト ボックス 2"/>
          <p:cNvSpPr txBox="1"/>
          <p:nvPr/>
        </p:nvSpPr>
        <p:spPr>
          <a:xfrm>
            <a:off x="2045186" y="910243"/>
            <a:ext cx="12913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Web</a:t>
            </a:r>
            <a:r>
              <a:rPr kumimoji="1" lang="ja-JP" altLang="en-US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ページ</a:t>
            </a:r>
            <a:endParaRPr kumimoji="1" lang="ja-JP" altLang="en-US" sz="1200" dirty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280855" y="2770804"/>
            <a:ext cx="2142908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コーディング面を担当しました。</a:t>
            </a:r>
            <a:endParaRPr kumimoji="1" lang="en-US" altLang="ja-JP" sz="1100" dirty="0" smtClean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r>
              <a:rPr kumimoji="1" lang="ja-JP" altLang="en-US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ページ中段の世界地図の動作は、</a:t>
            </a:r>
            <a:r>
              <a:rPr kumimoji="1" lang="en-US" altLang="ja-JP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jQuery</a:t>
            </a:r>
            <a:r>
              <a:rPr kumimoji="1" lang="ja-JP" altLang="en-US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および</a:t>
            </a:r>
            <a:r>
              <a:rPr kumimoji="1" lang="en-US" altLang="ja-JP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jQuery</a:t>
            </a:r>
            <a:r>
              <a:rPr kumimoji="1" lang="ja-JP" altLang="en-US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プラグインを使用し、レスポンシブ対応を行いつつ実装しております。</a:t>
            </a:r>
            <a:endParaRPr kumimoji="1" lang="en-US" altLang="ja-JP" sz="1100" dirty="0" smtClean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endParaRPr kumimoji="1" lang="en-US" altLang="ja-JP" sz="1100" dirty="0" smtClean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  <a:p>
            <a:r>
              <a:rPr kumimoji="1" lang="ja-JP" altLang="en-US" sz="11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更新が発生した場合でも極力コーディングのみで完結するよう、ページ中段のカード型リストを、メンテナンス性を意識しコーディングでの実装を行いました。</a:t>
            </a:r>
            <a:endParaRPr kumimoji="1" lang="en-US" altLang="ja-JP" sz="1100" dirty="0" smtClean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675237" y="1360905"/>
            <a:ext cx="1661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20H</a:t>
            </a: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261" y="296043"/>
            <a:ext cx="1724070" cy="4493119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4732" y="243079"/>
            <a:ext cx="1652235" cy="4599048"/>
          </a:xfrm>
          <a:prstGeom prst="rect">
            <a:avLst/>
          </a:prstGeom>
        </p:spPr>
      </p:pic>
      <p:sp>
        <p:nvSpPr>
          <p:cNvPr id="11" name="テキスト ボックス 10"/>
          <p:cNvSpPr txBox="1"/>
          <p:nvPr/>
        </p:nvSpPr>
        <p:spPr>
          <a:xfrm>
            <a:off x="143091" y="2380760"/>
            <a:ext cx="3280672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700" dirty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  <a:hlinkClick r:id="rId5"/>
              </a:rPr>
              <a:t>https://www.meiji.com/sustainability/cocoa/mcs/</a:t>
            </a:r>
            <a:endParaRPr kumimoji="1" lang="en-US" altLang="ja-JP" sz="700" dirty="0" smtClean="0">
              <a:solidFill>
                <a:srgbClr val="2185C5"/>
              </a:solidFill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1423951" y="1751976"/>
            <a:ext cx="1912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HTML5/CSS3</a:t>
            </a:r>
          </a:p>
          <a:p>
            <a:pPr algn="r"/>
            <a:r>
              <a:rPr kumimoji="1" lang="en-US" altLang="ja-JP" sz="1200" dirty="0" smtClean="0">
                <a:solidFill>
                  <a:srgbClr val="2185C5"/>
                </a:solidFill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JavaScript/jQuery</a:t>
            </a:r>
          </a:p>
        </p:txBody>
      </p:sp>
    </p:spTree>
    <p:extLst>
      <p:ext uri="{BB962C8B-B14F-4D97-AF65-F5344CB8AC3E}">
        <p14:creationId xmlns:p14="http://schemas.microsoft.com/office/powerpoint/2010/main" val="337312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-125" y="1213394"/>
            <a:ext cx="9143875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800" dirty="0" smtClean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最後まで</a:t>
            </a:r>
            <a:r>
              <a:rPr lang="ja-JP" altLang="en-US" sz="28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ご覧</a:t>
            </a:r>
            <a:r>
              <a:rPr lang="ja-JP" altLang="en-US" sz="2800" dirty="0" smtClean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いただき</a:t>
            </a:r>
            <a:r>
              <a:rPr lang="en-US" altLang="ja-JP" sz="2800" dirty="0" smtClean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/>
            </a:r>
            <a:br>
              <a:rPr lang="en-US" altLang="ja-JP" sz="2800" dirty="0" smtClean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</a:br>
            <a:r>
              <a:rPr lang="ja-JP" altLang="en-US" sz="2800" dirty="0">
                <a:latin typeface="UD デジタル 教科書体 NK-B" panose="02020700000000000000" pitchFamily="18" charset="-128"/>
                <a:ea typeface="UD デジタル 教科書体 NK-B" panose="02020700000000000000" pitchFamily="18" charset="-128"/>
              </a:rPr>
              <a:t>ありがとうございました！</a:t>
            </a:r>
            <a:endParaRPr sz="2800" dirty="0">
              <a:latin typeface="UD デジタル 教科書体 NK-B" panose="02020700000000000000" pitchFamily="18" charset="-128"/>
              <a:ea typeface="UD デジタル 教科書体 NK-B" panose="02020700000000000000" pitchFamily="18" charset="-128"/>
            </a:endParaRPr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538" y="2523475"/>
            <a:ext cx="1214547" cy="17473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335</Words>
  <Application>Microsoft Office PowerPoint</Application>
  <PresentationFormat>画面に合わせる (16:9)</PresentationFormat>
  <Paragraphs>97</Paragraphs>
  <Slides>5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0" baseType="lpstr">
      <vt:lpstr>Raleway</vt:lpstr>
      <vt:lpstr>UD デジタル 教科書体 NK-B</vt:lpstr>
      <vt:lpstr>Lato</vt:lpstr>
      <vt:lpstr>Arial</vt:lpstr>
      <vt:lpstr>Antonio template</vt:lpstr>
      <vt:lpstr>Portfolio by Shinji Edou</vt:lpstr>
      <vt:lpstr>about me</vt:lpstr>
      <vt:lpstr>works</vt:lpstr>
      <vt:lpstr>works</vt:lpstr>
      <vt:lpstr>最後までご覧いただき ありがとうございました！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by Shinji Edou</dc:title>
  <dc:creator>owner</dc:creator>
  <cp:lastModifiedBy>Microsoft アカウント</cp:lastModifiedBy>
  <cp:revision>16</cp:revision>
  <dcterms:modified xsi:type="dcterms:W3CDTF">2022-07-31T22:28:24Z</dcterms:modified>
</cp:coreProperties>
</file>